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c8999fa71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dc8999fa71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c8999fa71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dc8999fa71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dc8999fa71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dc8999fa71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c8999fa71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dc8999fa71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dc8999fa71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dc8999fa71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cc53f19d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dcc53f19d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dcc53f19d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dcc53f19d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c8999fa71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dc8999fa71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BAE9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73613" y="987363"/>
            <a:ext cx="3168774" cy="316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7" name="Google Shape;97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2" name="Google Shape;102;p2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3" name="Google Shape;103;p2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4" name="Google Shape;10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bit.ly/ARCSAMI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hyperlink" Target="http://cs.arkansas.gov" TargetMode="External"/><Relationship Id="rId7" Type="http://schemas.openxmlformats.org/officeDocument/2006/relationships/hyperlink" Target="mailto:CSforAR@ade.arkansas.gov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bit.ly/ARCSCoffee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ese.ade.arkansas.gov/Offices/communications/arkansas-ready-for-learn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/>
          <p:nvPr>
            <p:ph type="ctrTitle"/>
          </p:nvPr>
        </p:nvSpPr>
        <p:spPr>
          <a:xfrm>
            <a:off x="120800" y="793650"/>
            <a:ext cx="76212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Solving the Digital Divide</a:t>
            </a:r>
            <a:endParaRPr/>
          </a:p>
        </p:txBody>
      </p:sp>
      <p:sp>
        <p:nvSpPr>
          <p:cNvPr id="110" name="Google Shape;110;p27"/>
          <p:cNvSpPr txBox="1"/>
          <p:nvPr>
            <p:ph idx="1" type="subTitle"/>
          </p:nvPr>
        </p:nvSpPr>
        <p:spPr>
          <a:xfrm>
            <a:off x="175250" y="3921400"/>
            <a:ext cx="8762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41008"/>
              <a:buNone/>
            </a:pPr>
            <a:r>
              <a:rPr lang="en" sz="2280"/>
              <a:t>Anthony Owen - State Director - Computer Science Education</a:t>
            </a:r>
            <a:br>
              <a:rPr lang="en" sz="2280"/>
            </a:br>
            <a:endParaRPr sz="228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41008"/>
              <a:buNone/>
            </a:pPr>
            <a:r>
              <a:rPr lang="en" sz="2280"/>
              <a:t>Don Benton - Assistant Commissioner - Research and Technology</a:t>
            </a:r>
            <a:endParaRPr sz="2280"/>
          </a:p>
        </p:txBody>
      </p:sp>
      <p:sp>
        <p:nvSpPr>
          <p:cNvPr id="111" name="Google Shape;111;p27"/>
          <p:cNvSpPr txBox="1"/>
          <p:nvPr>
            <p:ph type="ctrTitle"/>
          </p:nvPr>
        </p:nvSpPr>
        <p:spPr>
          <a:xfrm>
            <a:off x="120800" y="1209600"/>
            <a:ext cx="76212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80"/>
              <a:t>Technology</a:t>
            </a:r>
            <a:r>
              <a:rPr lang="en" sz="3080"/>
              <a:t> Adoption Strategies</a:t>
            </a:r>
            <a:endParaRPr sz="308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Technology Adoption Strategies</a:t>
            </a:r>
            <a:endParaRPr/>
          </a:p>
        </p:txBody>
      </p:sp>
      <p:sp>
        <p:nvSpPr>
          <p:cNvPr id="117" name="Google Shape;117;p28"/>
          <p:cNvSpPr txBox="1"/>
          <p:nvPr>
            <p:ph idx="1" type="body"/>
          </p:nvPr>
        </p:nvSpPr>
        <p:spPr>
          <a:xfrm>
            <a:off x="311700" y="9238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Anthony Owen</a:t>
            </a:r>
            <a:endParaRPr/>
          </a:p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4680450" y="9238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Don Benton</a:t>
            </a:r>
            <a:endParaRPr/>
          </a:p>
        </p:txBody>
      </p:sp>
      <p:pic>
        <p:nvPicPr>
          <p:cNvPr id="119" name="Google Shape;11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3050" y="1371325"/>
            <a:ext cx="2922019" cy="296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8"/>
          <p:cNvPicPr preferRelativeResize="0"/>
          <p:nvPr/>
        </p:nvPicPr>
        <p:blipFill rotWithShape="1">
          <a:blip r:embed="rId4">
            <a:alphaModFix/>
          </a:blip>
          <a:srcRect b="8379" l="0" r="0" t="-8380"/>
          <a:stretch/>
        </p:blipFill>
        <p:spPr>
          <a:xfrm>
            <a:off x="543950" y="1014925"/>
            <a:ext cx="2208840" cy="331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18125" y="3871799"/>
            <a:ext cx="596725" cy="42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8"/>
          <p:cNvSpPr txBox="1"/>
          <p:nvPr/>
        </p:nvSpPr>
        <p:spPr>
          <a:xfrm>
            <a:off x="486050" y="4373675"/>
            <a:ext cx="3018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 </a:t>
            </a:r>
            <a:r>
              <a:rPr lang="en"/>
              <a:t>State Director of Computer Science Education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anthony.owen@ade.arkansas.gov</a:t>
            </a:r>
            <a:endParaRPr/>
          </a:p>
        </p:txBody>
      </p:sp>
      <p:sp>
        <p:nvSpPr>
          <p:cNvPr id="123" name="Google Shape;123;p28"/>
          <p:cNvSpPr txBox="1"/>
          <p:nvPr/>
        </p:nvSpPr>
        <p:spPr>
          <a:xfrm>
            <a:off x="4783050" y="4355525"/>
            <a:ext cx="3018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Asst Commissioner AR DOE, Research and Technology Division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don.benton</a:t>
            </a:r>
            <a:r>
              <a:rPr lang="en"/>
              <a:t>@ade.arkansas.gov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Utilizing Social Media to Solve a Challenge</a:t>
            </a:r>
            <a:endParaRPr/>
          </a:p>
        </p:txBody>
      </p:sp>
      <p:sp>
        <p:nvSpPr>
          <p:cNvPr id="129" name="Google Shape;129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Arkansas announced school closure for F2F </a:t>
            </a:r>
            <a:r>
              <a:rPr lang="en"/>
              <a:t>instruction</a:t>
            </a:r>
            <a:r>
              <a:rPr lang="en"/>
              <a:t> on March 15, 2020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Schools Without Walls Team ramped up Facebook presence the same day as an attempt to gather some free resources as a small group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AMI for Arkansas Teachers (Alternative Methods of Instruction)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About 24,000 members </a:t>
            </a:r>
            <a:r>
              <a:rPr lang="en"/>
              <a:t>sharing resources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10 different countries - 91% female contributors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Thousands of free tools and resources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Administrator oversight to avoid various hot topics and debate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Currently shifted back to Schools Without Walls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Connecting Kids - Arkansas Hotspot Project</a:t>
            </a:r>
            <a:endParaRPr/>
          </a:p>
        </p:txBody>
      </p:sp>
      <p:sp>
        <p:nvSpPr>
          <p:cNvPr id="135" name="Google Shape;135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$10,000,000 GEER funds from Governor Asa Hutchinson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20,000+ hotspots for kids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Unlimited usage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 years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FREE to schools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CIPA compliant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Additional hotspots available to schools under state contract pricing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T-Mobile, AT&amp;T, Verizon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Device included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Tech support and logistics provided by partners in collaboration with school technology point of contact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Resources</a:t>
            </a:r>
            <a:endParaRPr/>
          </a:p>
        </p:txBody>
      </p:sp>
      <p:sp>
        <p:nvSpPr>
          <p:cNvPr id="141" name="Google Shape;141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Developing a resource document on digital access solutions. 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The Arkansas approach to learning plans.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Building requirements into assessments.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Crafting vendor agnostic standards.</a:t>
            </a:r>
            <a:endParaRPr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Rethinking the Normal</a:t>
            </a:r>
            <a:endParaRPr/>
          </a:p>
        </p:txBody>
      </p:sp>
      <p:sp>
        <p:nvSpPr>
          <p:cNvPr id="147" name="Google Shape;147;p32"/>
          <p:cNvSpPr txBox="1"/>
          <p:nvPr>
            <p:ph idx="1" type="body"/>
          </p:nvPr>
        </p:nvSpPr>
        <p:spPr>
          <a:xfrm>
            <a:off x="3685975" y="1137975"/>
            <a:ext cx="4934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Computer Science and Computing Unit Created an AMI Resource Document (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http://bit.ly/ARCSAMI</a:t>
            </a:r>
            <a:r>
              <a:rPr lang="en"/>
              <a:t>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Housed resources for teaching computer science content at all levels remotely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Early on</a:t>
            </a:r>
            <a:r>
              <a:rPr lang="en"/>
              <a:t> was also </a:t>
            </a:r>
            <a:r>
              <a:rPr lang="en"/>
              <a:t>regularly</a:t>
            </a:r>
            <a:r>
              <a:rPr lang="en"/>
              <a:t> updated with information about consumer COVID pandemic support programs that companies were launching or had available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0600" y="4009648"/>
            <a:ext cx="1420826" cy="101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4200" y="1413749"/>
            <a:ext cx="3511774" cy="265242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2"/>
          <p:cNvSpPr txBox="1"/>
          <p:nvPr/>
        </p:nvSpPr>
        <p:spPr>
          <a:xfrm>
            <a:off x="536350" y="4293213"/>
            <a:ext cx="6371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chemeClr val="hlink"/>
                </a:solidFill>
                <a:hlinkClick r:id="rId6"/>
              </a:rPr>
              <a:t>http://cs.arkansas.gov</a:t>
            </a:r>
            <a:r>
              <a:rPr lang="en" sz="1700"/>
              <a:t>      |     </a:t>
            </a:r>
            <a:r>
              <a:rPr lang="en" sz="1700" u="sng">
                <a:solidFill>
                  <a:schemeClr val="hlink"/>
                </a:solidFill>
                <a:hlinkClick r:id="rId7"/>
              </a:rPr>
              <a:t>CSforAR@ade.arkansas.gov</a:t>
            </a:r>
            <a:r>
              <a:rPr lang="en" sz="1700"/>
              <a:t> </a:t>
            </a:r>
            <a:endParaRPr sz="1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Rethinking the Normal</a:t>
            </a:r>
            <a:endParaRPr/>
          </a:p>
        </p:txBody>
      </p:sp>
      <p:sp>
        <p:nvSpPr>
          <p:cNvPr id="156" name="Google Shape;156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Computer Science Coffee Cafe (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https://bit.ly/ARCSCoffee</a:t>
            </a:r>
            <a:r>
              <a:rPr lang="en"/>
              <a:t>)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Zoom based, which our team had been using regularly since 2016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Coffee Cafe Launched on March 19, 2020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Open every weekday from 8:00a.m. – 4:00p.m. since its launch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Has turned into a “digital office” for our team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Every team member has their own office and we have four “do not disturb rooms”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 Year Statistics (05/25/2020 - 05/25/2021)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287 Sessions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Average of 434 minutes per session; over 2074 hours of it open and “manned” by members of the CSforAR team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Over 6,370 participants logged into the cafe; an average of 22 per session</a:t>
            </a:r>
            <a:endParaRPr/>
          </a:p>
        </p:txBody>
      </p:sp>
      <p:pic>
        <p:nvPicPr>
          <p:cNvPr id="157" name="Google Shape;15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0600" y="4009648"/>
            <a:ext cx="1420826" cy="101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Planning Ahead for Technology Amid a Pandemic</a:t>
            </a:r>
            <a:endParaRPr/>
          </a:p>
        </p:txBody>
      </p:sp>
      <p:sp>
        <p:nvSpPr>
          <p:cNvPr id="163" name="Google Shape;163;p34"/>
          <p:cNvSpPr txBox="1"/>
          <p:nvPr>
            <p:ph idx="1" type="body"/>
          </p:nvPr>
        </p:nvSpPr>
        <p:spPr>
          <a:xfrm>
            <a:off x="311700" y="1152475"/>
            <a:ext cx="8520600" cy="37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Pandemic purchasing isn’t like anything we have ever experienced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Plan for delays and issues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Purchasing and procurement delays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Price </a:t>
            </a:r>
            <a:r>
              <a:rPr lang="en"/>
              <a:t>fluctuation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Service delays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Transitioning to different products and tools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Tech support staff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Training and support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Unavailable products or use what you have (repurpose old devices)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Spending ESSER 1, 2, and ARP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ECF (Emergency Connectivity Fund) and EBB (Emergency Broadband Benefit)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Establish partnerships with trusted vendors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Arkansas Ready for Learning Resource Guide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